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0" r:id="rId4"/>
    <p:sldId id="312" r:id="rId5"/>
    <p:sldId id="317" r:id="rId6"/>
    <p:sldId id="315" r:id="rId7"/>
    <p:sldId id="316" r:id="rId8"/>
    <p:sldId id="259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69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44450-FF07-480F-AB3E-346AE16832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6FB93-75E8-436D-8E63-21904BC5C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8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6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6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1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9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1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5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6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23C7D-936B-40CB-9AB2-200D62F7BEE2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73B31-AC25-4FDD-80A2-CFA4E283D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3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1056322"/>
            <a:ext cx="10002296" cy="547085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2621917" y="1259622"/>
            <a:ext cx="3091612" cy="9692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788921" y="2777747"/>
            <a:ext cx="2924608" cy="1723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36177" y="446306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Create and Assign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3529" y="2078454"/>
            <a:ext cx="4142942" cy="83099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Staff </a:t>
            </a:r>
            <a:r>
              <a:rPr lang="en-US" sz="1600" dirty="0">
                <a:solidFill>
                  <a:schemeClr val="bg1"/>
                </a:solidFill>
              </a:rPr>
              <a:t>goals for those you manage are accessed by selecting “Leader” and then “Assigned Goals” shown to the left .</a:t>
            </a:r>
          </a:p>
        </p:txBody>
      </p:sp>
    </p:spTree>
    <p:extLst>
      <p:ext uri="{BB962C8B-B14F-4D97-AF65-F5344CB8AC3E}">
        <p14:creationId xmlns:p14="http://schemas.microsoft.com/office/powerpoint/2010/main" val="329363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019" y="840554"/>
            <a:ext cx="10292296" cy="5583106"/>
          </a:xfrm>
          <a:prstGeom prst="rect">
            <a:avLst/>
          </a:prstGeom>
        </p:spPr>
      </p:pic>
      <p:pic>
        <p:nvPicPr>
          <p:cNvPr id="3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-3544"/>
            <a:ext cx="12192000" cy="67482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52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9070837" y="2718168"/>
            <a:ext cx="1828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endCxn id="7" idx="2"/>
          </p:cNvCxnSpPr>
          <p:nvPr/>
        </p:nvCxnSpPr>
        <p:spPr>
          <a:xfrm>
            <a:off x="8194633" y="2727809"/>
            <a:ext cx="876204" cy="2951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09049" y="4112775"/>
            <a:ext cx="4142942" cy="132343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1 - Select assigned goals on the left menu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Step 2 – Select appropriate performance year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Step 3 – Select add an assigned goal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Step 4 – Add the components of the goal (view on next slide)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565" y="1692860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1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52066" y="2745338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2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47294" y="2644448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3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4075" y="2031414"/>
            <a:ext cx="341162" cy="2241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4629150" y="2543559"/>
            <a:ext cx="359121" cy="2017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924927" y="2132304"/>
            <a:ext cx="1328612" cy="411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972696" y="229595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Create and Assign</a:t>
            </a:r>
          </a:p>
        </p:txBody>
      </p:sp>
    </p:spTree>
    <p:extLst>
      <p:ext uri="{BB962C8B-B14F-4D97-AF65-F5344CB8AC3E}">
        <p14:creationId xmlns:p14="http://schemas.microsoft.com/office/powerpoint/2010/main" val="194624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" y="939280"/>
            <a:ext cx="11550754" cy="59187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920663" y="1877060"/>
            <a:ext cx="3132147" cy="461664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 u="sng" dirty="0" smtClean="0">
                <a:solidFill>
                  <a:schemeClr val="bg1"/>
                </a:solidFill>
              </a:rPr>
              <a:t>Components required for an assigned goal</a:t>
            </a:r>
          </a:p>
          <a:p>
            <a:endParaRPr lang="en-US" b="1" i="1" u="sng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Goal Name – describes what the goal 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Goal FY –  the year the goal is applied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Deadline – date the goal is to be completed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Weight – calculates how heavily this goal will be considered towards the final score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Description – description of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Measurement </a:t>
            </a:r>
            <a:r>
              <a:rPr lang="en-US" sz="1600" dirty="0">
                <a:solidFill>
                  <a:schemeClr val="bg1"/>
                </a:solidFill>
              </a:rPr>
              <a:t>type – metric, target, quota, key result, fee, $, or % driven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04244" y="1444298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4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24529" y="344155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Create and Assign</a:t>
            </a:r>
          </a:p>
        </p:txBody>
      </p:sp>
    </p:spTree>
    <p:extLst>
      <p:ext uri="{BB962C8B-B14F-4D97-AF65-F5344CB8AC3E}">
        <p14:creationId xmlns:p14="http://schemas.microsoft.com/office/powerpoint/2010/main" val="162549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94" y="874560"/>
            <a:ext cx="9194446" cy="471132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65810" y="3611880"/>
            <a:ext cx="390367" cy="14009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944" y="3213011"/>
            <a:ext cx="7883352" cy="302759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7791451" y="1014899"/>
            <a:ext cx="4216564" cy="184665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 u="sng" dirty="0" smtClean="0">
                <a:solidFill>
                  <a:schemeClr val="bg1"/>
                </a:solidFill>
              </a:rPr>
              <a:t>Components required for an assigned goal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Metrics – description of measurement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ADD/REMOVE Team member - </a:t>
            </a:r>
            <a:r>
              <a:rPr lang="en-US" sz="1600" u="sng" dirty="0" smtClean="0">
                <a:solidFill>
                  <a:schemeClr val="bg1"/>
                </a:solidFill>
              </a:rPr>
              <a:t>you have to add/remove team members for the goal to be assigned to an individual or team and Save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SAVE – Last step to assign the goal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4386" y="3551778"/>
            <a:ext cx="3648075" cy="1228725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sp>
        <p:nvSpPr>
          <p:cNvPr id="15" name="Oval 14"/>
          <p:cNvSpPr/>
          <p:nvPr/>
        </p:nvSpPr>
        <p:spPr>
          <a:xfrm>
            <a:off x="7241225" y="4812862"/>
            <a:ext cx="1531728" cy="5279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0551039" y="4297513"/>
            <a:ext cx="536011" cy="3643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377508" y="3789635"/>
            <a:ext cx="1516566" cy="4237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8104112" y="4158142"/>
            <a:ext cx="63359" cy="6431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190753" y="5607207"/>
            <a:ext cx="2998467" cy="10871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Caution: You need to Add/Remove Team Members </a:t>
            </a:r>
            <a:r>
              <a:rPr lang="en-US" sz="1600" u="sng" dirty="0" smtClean="0">
                <a:solidFill>
                  <a:schemeClr val="accent1">
                    <a:lumMod val="75000"/>
                  </a:schemeClr>
                </a:solidFill>
              </a:rPr>
              <a:t>before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saving here to assign.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60993" y="5675962"/>
            <a:ext cx="820576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8" idx="1"/>
            <a:endCxn id="14" idx="6"/>
          </p:cNvCxnSpPr>
          <p:nvPr/>
        </p:nvCxnSpPr>
        <p:spPr>
          <a:xfrm flipH="1" flipV="1">
            <a:off x="1781569" y="5904562"/>
            <a:ext cx="409184" cy="246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189220" y="5212080"/>
            <a:ext cx="1783080" cy="3951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041878" y="4919734"/>
            <a:ext cx="2266020" cy="18158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Tip</a:t>
            </a:r>
            <a:r>
              <a:rPr lang="en-US" sz="1600" dirty="0">
                <a:solidFill>
                  <a:schemeClr val="bg1"/>
                </a:solidFill>
              </a:rPr>
              <a:t>: The goal created may be assigned to a team or one employee. You simply select the employees (team) or employee of a team to assign the goal.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67760" y="1251750"/>
            <a:ext cx="168722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4 - continued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07384" y="355416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Create and Assign</a:t>
            </a:r>
          </a:p>
        </p:txBody>
      </p:sp>
    </p:spTree>
    <p:extLst>
      <p:ext uri="{BB962C8B-B14F-4D97-AF65-F5344CB8AC3E}">
        <p14:creationId xmlns:p14="http://schemas.microsoft.com/office/powerpoint/2010/main" val="317862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1232710"/>
            <a:ext cx="8991600" cy="45243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Oval 18"/>
          <p:cNvSpPr/>
          <p:nvPr/>
        </p:nvSpPr>
        <p:spPr>
          <a:xfrm>
            <a:off x="1428751" y="4843533"/>
            <a:ext cx="1516382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366510" y="4392792"/>
            <a:ext cx="3265171" cy="15696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If </a:t>
            </a:r>
            <a:r>
              <a:rPr lang="en-US" sz="1600" dirty="0">
                <a:solidFill>
                  <a:schemeClr val="bg1"/>
                </a:solidFill>
              </a:rPr>
              <a:t>you miss assigning the goal, the status will show as unassigned.</a:t>
            </a:r>
          </a:p>
          <a:p>
            <a:r>
              <a:rPr lang="en-US" sz="1600" dirty="0">
                <a:solidFill>
                  <a:schemeClr val="bg1"/>
                </a:solidFill>
              </a:rPr>
              <a:t>To Add Team or Individual </a:t>
            </a:r>
            <a:r>
              <a:rPr lang="en-US" sz="1600" dirty="0" smtClean="0">
                <a:solidFill>
                  <a:schemeClr val="bg1"/>
                </a:solidFill>
              </a:rPr>
              <a:t>Members, </a:t>
            </a:r>
            <a:r>
              <a:rPr lang="en-US" sz="1600" dirty="0">
                <a:solidFill>
                  <a:schemeClr val="bg1"/>
                </a:solidFill>
              </a:rPr>
              <a:t>select Edit and follow steps to add</a:t>
            </a:r>
            <a:r>
              <a:rPr lang="en-US" sz="1600" dirty="0" smtClean="0">
                <a:solidFill>
                  <a:schemeClr val="bg1"/>
                </a:solidFill>
              </a:rPr>
              <a:t>. Or, delete to remove the assigned goal.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172450" y="1232710"/>
            <a:ext cx="765810" cy="4246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30829" y="522989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Create and Assign</a:t>
            </a:r>
          </a:p>
        </p:txBody>
      </p:sp>
    </p:spTree>
    <p:extLst>
      <p:ext uri="{BB962C8B-B14F-4D97-AF65-F5344CB8AC3E}">
        <p14:creationId xmlns:p14="http://schemas.microsoft.com/office/powerpoint/2010/main" val="25322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2573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" y="114300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024412" y="233370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Approve/Edit and View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" y="1039718"/>
            <a:ext cx="8164374" cy="32099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9948" y="3092320"/>
            <a:ext cx="4476750" cy="1447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450" y="3113436"/>
            <a:ext cx="6169010" cy="37445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9161096" y="1122210"/>
            <a:ext cx="2379140" cy="206210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Goals pending approval may be viewed from the leader home page under “My Tasks”.  They may also be accessed when you “Manage” an employee on their overview page. 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4118" y="3197601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1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91285" y="5630766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2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64613" y="6323361"/>
            <a:ext cx="8533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3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2811780" y="2023110"/>
            <a:ext cx="1985682" cy="342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732770" y="3924631"/>
            <a:ext cx="708660" cy="4301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4834708" y="2039184"/>
            <a:ext cx="4326388" cy="1666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0508567" y="3184313"/>
            <a:ext cx="282657" cy="7913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9948" y="4652787"/>
            <a:ext cx="4476750" cy="12287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5107569" y="4155673"/>
            <a:ext cx="1976629" cy="18158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Step 1 - Select the goal awaiting review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Step 2 - Provide feedback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Step 3 – Approve the goal or, ask for a revision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0641330" y="5326380"/>
            <a:ext cx="898906" cy="3043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7629525" y="5813375"/>
            <a:ext cx="4199198" cy="58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Tip</a:t>
            </a:r>
            <a:r>
              <a:rPr lang="en-US" sz="1600" dirty="0" smtClean="0">
                <a:solidFill>
                  <a:schemeClr val="bg1"/>
                </a:solidFill>
              </a:rPr>
              <a:t>: Revision requests will show as  “Please Revise” on the overview page of the staff.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0541" y="6323362"/>
            <a:ext cx="1756579" cy="3385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5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0200" y="1061051"/>
            <a:ext cx="4357232" cy="12287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4" name="Oval 33"/>
          <p:cNvSpPr/>
          <p:nvPr/>
        </p:nvSpPr>
        <p:spPr>
          <a:xfrm>
            <a:off x="8684833" y="1675413"/>
            <a:ext cx="864546" cy="3422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355928" y="2112350"/>
            <a:ext cx="2586444" cy="10772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From the Leader view, revision requests will show as  “Please Revise” on the overview page of the staff.  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708" y="3898626"/>
            <a:ext cx="8267700" cy="16954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Straight Arrow Connector 9"/>
          <p:cNvCxnSpPr>
            <a:stCxn id="35" idx="3"/>
          </p:cNvCxnSpPr>
          <p:nvPr/>
        </p:nvCxnSpPr>
        <p:spPr>
          <a:xfrm flipV="1">
            <a:off x="4942372" y="1897757"/>
            <a:ext cx="3584408" cy="7532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210948" y="5071677"/>
            <a:ext cx="2586444" cy="156966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Once the staff member has revised the goal and resubmitted, the Leader will see the revision for approval from the “My Tasks” section on their home page.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77955" y="4437235"/>
            <a:ext cx="4364417" cy="4702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5074920" y="4709160"/>
            <a:ext cx="4136028" cy="12812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24529" y="457233"/>
            <a:ext cx="4142942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Approve/Edit and View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40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" y="163195"/>
            <a:ext cx="10723701" cy="647072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400050" y="1596617"/>
            <a:ext cx="1461274" cy="3398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886724" y="1757380"/>
            <a:ext cx="591820" cy="1790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9555640" y="1218904"/>
            <a:ext cx="755928" cy="4735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5640" y="2599594"/>
            <a:ext cx="1905586" cy="392736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10428807" y="2423160"/>
            <a:ext cx="201094" cy="1764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9555640" y="3670300"/>
            <a:ext cx="1074260" cy="660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320754" y="1806740"/>
            <a:ext cx="2765676" cy="10772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From the “Leader” tab, assigned goals may be viewed by selecting “Assigned Goals” on the  left menu.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63131" y="1637235"/>
            <a:ext cx="2765676" cy="10772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Goals </a:t>
            </a:r>
            <a:r>
              <a:rPr lang="en-US" sz="1600" u="sng" dirty="0">
                <a:solidFill>
                  <a:schemeClr val="bg1"/>
                </a:solidFill>
              </a:rPr>
              <a:t>created  by the staff</a:t>
            </a:r>
            <a:r>
              <a:rPr lang="en-US" sz="1600" dirty="0">
                <a:solidFill>
                  <a:schemeClr val="bg1"/>
                </a:solidFill>
              </a:rPr>
              <a:t> may be viewed from the dropdown menu when you “Manage” an employee.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96796" y="6212341"/>
            <a:ext cx="4527063" cy="58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Tip:</a:t>
            </a:r>
            <a:r>
              <a:rPr lang="en-US" sz="1600" dirty="0">
                <a:solidFill>
                  <a:schemeClr val="bg1"/>
                </a:solidFill>
              </a:rPr>
              <a:t> The screen view shown can be achieved once you have selected “Manage” for an employee.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7455" y="293370"/>
            <a:ext cx="2765676" cy="46166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Goals </a:t>
            </a:r>
            <a:r>
              <a:rPr lang="en-US" sz="2400" dirty="0" smtClean="0">
                <a:solidFill>
                  <a:schemeClr val="bg1"/>
                </a:solidFill>
              </a:rPr>
              <a:t>– View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63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14136</TotalTime>
  <Words>510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Wynn, Jennifer Marie</dc:creator>
  <cp:lastModifiedBy>Houser, Carol B</cp:lastModifiedBy>
  <cp:revision>325</cp:revision>
  <cp:lastPrinted>2019-04-09T19:53:13Z</cp:lastPrinted>
  <dcterms:created xsi:type="dcterms:W3CDTF">2019-03-29T14:34:43Z</dcterms:created>
  <dcterms:modified xsi:type="dcterms:W3CDTF">2019-04-12T14:55:43Z</dcterms:modified>
</cp:coreProperties>
</file>