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0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7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5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0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8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49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92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4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5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4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45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725A0-2DDB-4068-948B-C59C28992D76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4690D-EB32-4A9D-8E68-4417C77A6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2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599" y="1295775"/>
            <a:ext cx="7553325" cy="90207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2" name="Rectangle 1"/>
          <p:cNvSpPr/>
          <p:nvPr/>
        </p:nvSpPr>
        <p:spPr>
          <a:xfrm>
            <a:off x="0" y="9525"/>
            <a:ext cx="12192000" cy="736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3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50" y="1070491"/>
            <a:ext cx="3161800" cy="2254726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9" name="Oval 8"/>
          <p:cNvSpPr/>
          <p:nvPr/>
        </p:nvSpPr>
        <p:spPr>
          <a:xfrm>
            <a:off x="1295400" y="2047555"/>
            <a:ext cx="1009650" cy="3571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233817" y="1761672"/>
            <a:ext cx="1047750" cy="3333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7231" y="3184475"/>
            <a:ext cx="3486150" cy="223561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Select “Notes” from the dropdown box under your profile </a:t>
            </a:r>
            <a:r>
              <a:rPr lang="en-US" sz="1600" dirty="0"/>
              <a:t>to document </a:t>
            </a:r>
            <a:r>
              <a:rPr lang="en-US" sz="1600" dirty="0" smtClean="0"/>
              <a:t>your </a:t>
            </a:r>
            <a:r>
              <a:rPr lang="en-US" sz="1600" dirty="0"/>
              <a:t>achievements or </a:t>
            </a:r>
            <a:r>
              <a:rPr lang="en-US" sz="1600" dirty="0" smtClean="0"/>
              <a:t>obstacles through the review year. </a:t>
            </a:r>
          </a:p>
          <a:p>
            <a:pPr algn="ctr"/>
            <a:endParaRPr lang="en-US" sz="1600" dirty="0" smtClean="0"/>
          </a:p>
          <a:p>
            <a:pPr algn="ctr"/>
            <a:r>
              <a:rPr lang="en-US" sz="1600" dirty="0" smtClean="0"/>
              <a:t>As shown to the right, </a:t>
            </a:r>
            <a:r>
              <a:rPr lang="en-US" sz="1600" dirty="0"/>
              <a:t>s</a:t>
            </a:r>
            <a:r>
              <a:rPr lang="en-US" sz="1600" dirty="0" smtClean="0"/>
              <a:t>elect “+ New note” and create the note.</a:t>
            </a:r>
            <a:endParaRPr lang="en-US" sz="16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1857375" y="2404742"/>
            <a:ext cx="114300" cy="7969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429000" y="1928359"/>
            <a:ext cx="6804817" cy="12439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8142" y="2944429"/>
            <a:ext cx="6848805" cy="3608771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11" name="Oval 10"/>
          <p:cNvSpPr/>
          <p:nvPr/>
        </p:nvSpPr>
        <p:spPr>
          <a:xfrm>
            <a:off x="4113876" y="6169263"/>
            <a:ext cx="571500" cy="4286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762875" y="3799261"/>
            <a:ext cx="2754793" cy="245832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 smtClean="0"/>
          </a:p>
          <a:p>
            <a:r>
              <a:rPr lang="en-US" sz="1600" dirty="0" smtClean="0"/>
              <a:t>Title each </a:t>
            </a:r>
            <a:r>
              <a:rPr lang="en-US" sz="1600" dirty="0"/>
              <a:t>note so it’s easy to determine what the note is in reference to </a:t>
            </a:r>
            <a:r>
              <a:rPr lang="en-US" sz="1600" dirty="0" smtClean="0"/>
              <a:t>when viewed </a:t>
            </a:r>
            <a:r>
              <a:rPr lang="en-US" sz="1600" dirty="0"/>
              <a:t>during your </a:t>
            </a:r>
            <a:r>
              <a:rPr lang="en-US" sz="1600" dirty="0" smtClean="0"/>
              <a:t>review. </a:t>
            </a:r>
          </a:p>
          <a:p>
            <a:r>
              <a:rPr lang="en-US" sz="1600" dirty="0" smtClean="0"/>
              <a:t>Select “Save” </a:t>
            </a:r>
            <a:r>
              <a:rPr lang="en-US" sz="1600" dirty="0"/>
              <a:t>when you’ve finished creating your note</a:t>
            </a:r>
            <a:r>
              <a:rPr lang="en-US" sz="1600" dirty="0" smtClean="0"/>
              <a:t>. </a:t>
            </a:r>
          </a:p>
          <a:p>
            <a:r>
              <a:rPr lang="en-US" sz="1600" dirty="0" smtClean="0"/>
              <a:t>Notes can be deleted or updated at any time through the year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809139" y="5574535"/>
            <a:ext cx="2953736" cy="76875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390840" y="596629"/>
            <a:ext cx="3742899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Notes – Create and View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5818943" y="3152659"/>
            <a:ext cx="1943932" cy="122525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96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87" y="1041116"/>
            <a:ext cx="10258425" cy="55245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sp>
        <p:nvSpPr>
          <p:cNvPr id="2" name="Rectangle 1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3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219075"/>
            <a:ext cx="1562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8714238" y="1723172"/>
            <a:ext cx="1038225" cy="4191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14271" y="3035807"/>
            <a:ext cx="2838239" cy="295736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Notes may be viewed in a pop-up box when you select “My Notes” during the self evaluation. </a:t>
            </a:r>
          </a:p>
          <a:p>
            <a:endParaRPr lang="en-US" sz="1600" dirty="0" smtClean="0"/>
          </a:p>
          <a:p>
            <a:r>
              <a:rPr lang="en-US" sz="1600" dirty="0" smtClean="0"/>
              <a:t>If not completing a self evaluations, you may view notes by selecting “Notes” in the dropdown under your name at the top of the Sprigg HR navigation bar. </a:t>
            </a:r>
            <a:endParaRPr lang="en-US" sz="16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7887837" y="2230699"/>
            <a:ext cx="1048544" cy="17308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390840" y="596629"/>
            <a:ext cx="3742899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Notes – Create and View</a:t>
            </a:r>
          </a:p>
        </p:txBody>
      </p:sp>
    </p:spTree>
    <p:extLst>
      <p:ext uri="{BB962C8B-B14F-4D97-AF65-F5344CB8AC3E}">
        <p14:creationId xmlns:p14="http://schemas.microsoft.com/office/powerpoint/2010/main" val="323180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1874</TotalTime>
  <Words>145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Wynn, Jennifer Marie</dc:creator>
  <cp:lastModifiedBy>Houser, Carol B</cp:lastModifiedBy>
  <cp:revision>104</cp:revision>
  <dcterms:created xsi:type="dcterms:W3CDTF">2019-04-09T12:21:10Z</dcterms:created>
  <dcterms:modified xsi:type="dcterms:W3CDTF">2019-04-12T15:01:35Z</dcterms:modified>
</cp:coreProperties>
</file>