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0A494-35DF-9845-A3AE-95A1C2C17B7F}" type="datetimeFigureOut">
              <a:rPr lang="en-US" smtClean="0"/>
              <a:t>6/6/22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9025A-A8F4-EB41-90B7-D7152696B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13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59025A-A8F4-EB41-90B7-D7152696BC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2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84BF4-3F85-1A28-C5C8-023E47B0B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47826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A0B2E-CB66-51CF-FEB9-10D41188D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750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83FD2-5B18-522F-02E6-38E14825D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9917B-AD23-6E5A-B326-F56578D9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4206-7DDE-6B5B-958B-7257ECB1E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B9D22DF-E11C-0BB2-DA14-17F7F5EF1E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02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21192-15A6-98DF-DD56-A98DC2BC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D3FFE-CA6F-C851-E6B4-01E45BB77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B18B2-6BBE-412A-13DB-62E81FA46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5A8B6-CB80-06CA-3701-E170ABD2F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56495-A96D-5210-6F95-A0DD8E5CE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1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6FEA4B-DF33-D192-FA7E-F004A8110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669773"/>
            <a:ext cx="2628900" cy="45071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4F2E9-24C0-F21C-805A-D838D1D25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669773"/>
            <a:ext cx="7734300" cy="45071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6296B-9847-BFF9-3533-2BD2D7EB5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4DBCB-0A30-DBC0-B962-B35CD1853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D5A1D-E5B0-862C-7806-EF8A7037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45F80-0DA2-86C6-7FC4-9A4AA66AE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FA773-B048-AC08-F685-A07D960BD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F69EC-DC3F-9180-1D00-A22BFE707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EE4F1-93D7-FA14-1676-360061AB0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1B87C-5DEE-2C4B-BDE9-00F49B72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88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5ABB-4554-46C3-BC3C-C8E8AC3D3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7AAD2-0B32-498F-6BFB-D3ECAE312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53686-ED80-525D-0C42-711C29D63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58DC3-F80B-D70D-2E41-EDBAB2CC3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18032-3CD6-7C43-9A78-E8A25AB2C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7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F6018-1BFD-EA43-F315-9B4057424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020B4-5264-C018-D767-7241115A52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54965"/>
            <a:ext cx="5181600" cy="37219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F90059-9FA0-E453-5A3A-40CE4BB70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54965"/>
            <a:ext cx="5181600" cy="37219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AF8F6-12CA-E4EC-C3AF-1F39506EA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EA6E6-7A61-12C3-6E29-C87D9E2E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6F06DD-3A68-1359-6C02-A25833AC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4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C5990-9892-6332-D21C-F22BC8E6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9593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727DB-CBCC-576C-0A9D-0555F2A41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47587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C944F-BA7F-8520-9634-92E2FD0EF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299791"/>
            <a:ext cx="5157787" cy="28898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10F229-2502-83A6-0380-63815D7DC3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47587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63ABC-48D7-36D6-3B1D-B212BE761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299791"/>
            <a:ext cx="5183188" cy="28898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2EBDFF-9910-8BA6-3C60-067D4BDD7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B9F2BB-DE82-6DFC-273C-C13D3F42D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D9963A-80C8-E664-685F-ACDD0CB23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4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F213-E730-69A8-F00A-8A88ECE73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480F23-DA12-6DBA-F865-6695E445F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D45F4-D4EF-A6B6-5758-ACD606B70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34BCBD-FAF2-5F09-4852-214708464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9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E40C66-17A2-ED3E-79BB-3ACFDC5BD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4D63F-E213-ED9D-A72D-F6C4D5D0F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248E7-013F-B6AC-1DF1-F46F1ACEF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3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7F2CA-007B-362B-9BD1-DA4D3277B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751" y="1446212"/>
            <a:ext cx="3932237" cy="11816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57A9D-7EE0-7C83-28CF-675A1D7A6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659835"/>
            <a:ext cx="6172200" cy="42012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1F77C-8026-ACE2-81A2-27CBCE15C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1" y="2627867"/>
            <a:ext cx="3932237" cy="323318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9089A-A99D-913C-4B29-7103077AA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4EDE9-407C-0757-3391-ECAB8A9B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CE1BF-1E78-37D6-B1EF-02119581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6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4081D-4626-DE6A-8DEE-E28F5C49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182755"/>
            <a:ext cx="3932237" cy="12722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A166DC-8B65-8196-2991-CF7B65DA1B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560443"/>
            <a:ext cx="6172200" cy="43006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8094A-92D3-BDA2-E558-C1108E9B4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54964"/>
            <a:ext cx="3932237" cy="34140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81F28-993D-288C-6FBD-41322C630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D20F6-BDE6-40FC-1027-3BAFFFB86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9BF4B-BCF3-325D-C4DD-A9B79FE1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28D7CE0-15E6-0C3E-29D1-ABB819D8BAB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27305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FD23ED-2E87-D2C8-F1F3-2056014BF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91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C0AE4-29CC-D25A-2786-ECA242806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54357"/>
            <a:ext cx="10515600" cy="362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3E332-AD83-10CC-117A-470FCE3DA5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50546-DF24-4544-B844-BB1BF353DB6C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F8726-CA83-18D9-484B-CDAD66B07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77027-BCEA-E933-D495-DF0EAECA2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EC897-1887-AC46-847F-6D7777E08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18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4C127-8F25-7898-A984-17DC52C4BC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89FB03-B742-4F9F-766C-08A8959806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45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87163-7AC0-E36A-0FCB-9CA9DD410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7689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FF885-C75B-C525-48E5-2CF5A1386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38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8200"/>
      </a:accent1>
      <a:accent2>
        <a:srgbClr val="FDB736"/>
      </a:accent2>
      <a:accent3>
        <a:srgbClr val="C8102E"/>
      </a:accent3>
      <a:accent4>
        <a:srgbClr val="0A223E"/>
      </a:accent4>
      <a:accent5>
        <a:srgbClr val="095540"/>
      </a:accent5>
      <a:accent6>
        <a:srgbClr val="58595B"/>
      </a:accent6>
      <a:hlink>
        <a:srgbClr val="007D8A"/>
      </a:hlink>
      <a:folHlink>
        <a:srgbClr val="D5005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1</Words>
  <Application>Microsoft Macintosh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Terry</dc:creator>
  <cp:lastModifiedBy>Hicks, Blake</cp:lastModifiedBy>
  <cp:revision>8</cp:revision>
  <dcterms:created xsi:type="dcterms:W3CDTF">2022-05-25T11:45:06Z</dcterms:created>
  <dcterms:modified xsi:type="dcterms:W3CDTF">2022-06-06T18:10:49Z</dcterms:modified>
</cp:coreProperties>
</file>